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A2EB2-7A39-4EBA-8FE1-E52541BAC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B27E01-F58A-4814-B1F8-5A3853FE5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21447-FEBF-416C-936B-2F459BC7D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BFDD6-371E-49D4-8AFF-2C821883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ED3DA-6EB6-4AEE-B2EE-246DB111E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4609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7A9A4-3464-4225-8EB6-3B6E037E6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50E90A-A406-40EE-865E-778E7CD89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45D854-1AFE-41E0-ABAF-44CB0368D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DF3EE-A085-4BF2-9953-D5330F785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0D8AF-A424-4A94-A61E-AC615CF05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3775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584C4E-C7B3-4D98-8D64-6E48D90C76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2B3A07-E2E4-4B98-AE8E-CC107616BF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77C15-AF06-42D1-A26C-405953010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5BC2C-6C3F-4D02-A297-F4E653440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CF382-9296-4BA5-9345-93ABAA537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1488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93DA4-ABE9-4B36-81A9-49AF5E16A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86AF0-2CA8-4780-9C9F-B74106782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4B764-CE5F-4076-B2E4-E3C562BB3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8B1B0-898B-49CC-8E63-B1226AFBE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B51D7-BAF4-4187-BE80-AC41910C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883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DF293-04F2-4526-8353-92880D59C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7096DD-B0BD-4CB2-9700-11481CFE9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8A108-1BEC-4657-95F9-6CD419F1C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13B6E-89D3-4511-9B7A-C9556265C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0BDF7-CE03-4553-9C31-F63EA305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511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9FFC4-7750-4C11-A49D-6A7469238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03CB8-C212-4F23-B6DE-3C6F626ECC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9D3045-FF05-4DCA-BC64-44A5B5A42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C31AD-B78F-4771-8D24-E99465D1E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E8DCD2-1A4F-4079-849D-B65870FCB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50EF73-8F16-4B28-88EC-FFE570ABC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598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A001B-18C6-4D83-9C20-82C7E63F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745EDB-E90C-4B5B-8345-B5AD6E525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10642-DE8F-45DC-9430-2BD655D774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9BA6D4-285A-4267-8EB9-3A8D161C50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A94DF8-F884-4BBB-8D94-240557FA5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3EC4E-98DA-4BCC-9F5B-C6B8D6D4B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1A398-8DA6-45EA-8EF9-BB4D57866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C43703-EBFB-4099-8DCE-1B965083B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1595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26E7B-3F59-4161-B6FC-27F36D731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DBA5A6-5FA2-440D-A5F9-5060B5013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189B0D-2FC2-46ED-BBA9-7B00836F7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06B5E1-C17F-465D-82FF-44CC847AA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697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434A61-0B32-4F4C-95A2-8B62C861C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ABE9B7-F1A6-406E-8CB3-00EFA5A74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4DB78-4017-462C-9B7C-EB90A26FE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371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D8347-45B0-4285-9517-991EB0329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CC02F-A83C-419A-839F-A614C5DA6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2FA8DE-B981-49AA-B979-A7793228D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B8EC87-830F-4D47-821C-CECAFDCAC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04EB7E-FA96-46C4-810D-CC8FD4C08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E7E57-9DDE-4999-B693-9EF685F8E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824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61C4A-27D9-45E0-A66A-A69961DAD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5AC569-6F1E-4585-A410-7BA1C1A1E7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0A4D3E-233E-43CA-BBBB-C223653B3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BA259-B1A3-46D0-80B3-1E75AE531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57DDC-AFD2-49C5-908D-B08E4B98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ADE483-467B-4840-B90A-49E73CEE9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238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7FF90C-322A-42FF-BC29-DD95B9D08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646A6-36A8-47C4-B2A2-F92DB6EB5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189F8-B01D-4011-A96A-62E13CF87A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ADF0A-E1F2-4F64-A2A2-6866DE0343D4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1F2CD-D133-4B98-8D22-16402D6DC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84A65E-409A-4A5C-8831-16696C646B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EA867-094B-4028-ABA4-FCC95727E78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033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8EE691-E363-4774-9713-BC9A336D3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9557"/>
            <a:ext cx="9144000" cy="2402477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Come and rejoice with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once my heart was poor,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I have found a treasury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love, a boundless store.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5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8EE691-E363-4774-9713-BC9A336D3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0517"/>
            <a:ext cx="9144000" cy="271598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and rejoice with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I, once so sick at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met with one who knows my case,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knows the healing 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136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8EE691-E363-4774-9713-BC9A336D3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1180"/>
            <a:ext cx="9144000" cy="265502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dirty="0">
                <a:solidFill>
                  <a:schemeClr val="bg1"/>
                </a:solidFill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and rejoice with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I was wearied sore,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I have found a mighty arm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holds me evermore.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55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8EE691-E363-4774-9713-BC9A336D3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2140"/>
            <a:ext cx="9144000" cy="278565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and rejoice with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I have found a friend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knows my heart's most secret depths,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loves me without end.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9AF4B3-5128-4F20-BC4B-3940A5F7FE62}"/>
              </a:ext>
            </a:extLst>
          </p:cNvPr>
          <p:cNvSpPr txBox="1"/>
          <p:nvPr/>
        </p:nvSpPr>
        <p:spPr>
          <a:xfrm>
            <a:off x="583475" y="5694458"/>
            <a:ext cx="259515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Come and rejoice with me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Elisabeth Rundle-Charles (1828-1896)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75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146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2022-08-03T06:06:47Z</dcterms:created>
  <dcterms:modified xsi:type="dcterms:W3CDTF">2023-07-09T03:26:01Z</dcterms:modified>
</cp:coreProperties>
</file>